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86432" autoAdjust="0"/>
  </p:normalViewPr>
  <p:slideViewPr>
    <p:cSldViewPr snapToGrid="0">
      <p:cViewPr varScale="1">
        <p:scale>
          <a:sx n="75" d="100"/>
          <a:sy n="75" d="100"/>
        </p:scale>
        <p:origin x="39" y="21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10/22/2024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10/22/2024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0</Words>
  <Application>Microsoft Office PowerPoint</Application>
  <PresentationFormat>宽屏</PresentationFormat>
  <Paragraphs>0</Paragraphs>
  <Slides>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0</vt:i4>
      </vt:variant>
    </vt:vector>
  </HeadingPairs>
  <TitlesOfParts>
    <vt:vector size="6" baseType="lpstr">
      <vt:lpstr>Daytona Pro Light</vt:lpstr>
      <vt:lpstr>Arial</vt:lpstr>
      <vt:lpstr>Calibri</vt:lpstr>
      <vt:lpstr>Century Gothic Bold</vt:lpstr>
      <vt:lpstr>Courier New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2024-10-22T02:52:11Z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